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e3aa6892cbd4a35"/>
  </p:sldMasterIdLst>
  <p:sldIdLst>
    <p:sldId id="264" r:id="R6a16867df7204b91"/>
    <p:sldId id="265" r:id="R5a9b7baf72314ffb"/>
    <p:sldId id="266" r:id="R441639f3f43449f8"/>
    <p:sldId id="267" r:id="R98d3d8b0fbe94907"/>
    <p:sldId id="268" r:id="R69b7947e34314305"/>
    <p:sldId id="269" r:id="R9175e0fe404d4b88"/>
    <p:sldId id="270" r:id="R03d73f8574ca41a9"/>
    <p:sldId id="271" r:id="Rd41b34034b40400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e3aa6892cbd4a35" /><Relationship Type="http://schemas.openxmlformats.org/officeDocument/2006/relationships/theme" Target="/ppt/slideMasters/theme/theme2.xml" Id="R852e7fcc8cb94b14" /><Relationship Type="http://schemas.openxmlformats.org/officeDocument/2006/relationships/slide" Target="/ppt/slides/slide9.xml" Id="R6a16867df7204b91" /><Relationship Type="http://schemas.openxmlformats.org/officeDocument/2006/relationships/slide" Target="/ppt/slides/slidea.xml" Id="R5a9b7baf72314ffb" /><Relationship Type="http://schemas.openxmlformats.org/officeDocument/2006/relationships/slide" Target="/ppt/slides/slideb.xml" Id="R441639f3f43449f8" /><Relationship Type="http://schemas.openxmlformats.org/officeDocument/2006/relationships/slide" Target="/ppt/slides/slidec.xml" Id="R98d3d8b0fbe94907" /><Relationship Type="http://schemas.openxmlformats.org/officeDocument/2006/relationships/tableStyles" Target="/ppt/tableStyles.xml" Id="Raba159e3b31f4038" /><Relationship Type="http://schemas.openxmlformats.org/officeDocument/2006/relationships/slide" Target="/ppt/slides/slided.xml" Id="R69b7947e34314305" /><Relationship Type="http://schemas.openxmlformats.org/officeDocument/2006/relationships/slide" Target="/ppt/slides/slidee.xml" Id="R9175e0fe404d4b88" /><Relationship Type="http://schemas.openxmlformats.org/officeDocument/2006/relationships/slide" Target="/ppt/slides/slidef.xml" Id="R03d73f8574ca41a9" /><Relationship Type="http://schemas.openxmlformats.org/officeDocument/2006/relationships/slide" Target="/ppt/slides/slide10.xml" Id="Rd41b34034b40400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0a92e5301214bf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38ea11cb85a45eb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0151ad117c14780" /><Relationship Type="http://schemas.openxmlformats.org/officeDocument/2006/relationships/slideMaster" Target="/ppt/slideMasters/slideMaster2.xml" Id="Re6a84e1f6b254ae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2949c53e9de4a2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0151ad117c147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2398c6e3314438f" /><Relationship Type="http://schemas.openxmlformats.org/officeDocument/2006/relationships/slideLayout" Target="/ppt/slideLayouts/slideLayout2.xml" Id="R10a888533ec94351" /><Relationship Type="http://schemas.openxmlformats.org/officeDocument/2006/relationships/slideLayout" Target="/ppt/slideLayouts/slideLayout3.xml" Id="Rcb1857e2c76642b4" /><Relationship Type="http://schemas.openxmlformats.org/officeDocument/2006/relationships/slideLayout" Target="/ppt/slideLayouts/slideLayout4.xml" Id="R840d7082f3b84a91" /><Relationship Type="http://schemas.openxmlformats.org/officeDocument/2006/relationships/slideLayout" Target="/ppt/slideLayouts/slideLayout5.xml" Id="R81abd1b3b5ea47f2" /><Relationship Type="http://schemas.openxmlformats.org/officeDocument/2006/relationships/image" Target="/ppt/media/image2.bin" Id="R39ea7f4cf375432f" /><Relationship Type="http://schemas.openxmlformats.org/officeDocument/2006/relationships/image" Target="/ppt/media/image.bin" Id="Rde05f8ad9d0b40c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9ea7f4cf375432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e05f8ad9d0b40c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40d7082f3b84a91"/>
    <p:sldLayoutId id="2147483652" r:id="Rcb1857e2c76642b4"/>
    <p:sldLayoutId id="2147483651" r:id="R10a888533ec94351"/>
    <p:sldLayoutId id="2147483654" r:id="R81abd1b3b5ea47f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068affa9412439f" /><Relationship Type="http://schemas.openxmlformats.org/officeDocument/2006/relationships/chart" Target="/ppt/slides/charts/chart29.xml" Id="Rdd71853b38c94028" /><Relationship Type="http://schemas.openxmlformats.org/officeDocument/2006/relationships/chart" Target="/ppt/slides/charts/chart2a.xml" Id="Ra70e4650a7104d8f" /><Relationship Type="http://schemas.openxmlformats.org/officeDocument/2006/relationships/chart" Target="/ppt/slides/charts/chart2b.xml" Id="R9d7fcea3cf344ea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9ac32496a6c4824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7b90b8b7a89442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84105833c04f40b8" /><Relationship Type="http://schemas.openxmlformats.org/officeDocument/2006/relationships/slideLayout" Target="/ppt/slideLayouts/slideLayout5.xml" Id="R57b15c8989034cd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c7c2db931e242a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b5b3801f7d24c20" /><Relationship Type="http://schemas.openxmlformats.org/officeDocument/2006/relationships/image" Target="/ppt/media/image4.bin" Id="R216166d7f5184728" /><Relationship Type="http://schemas.openxmlformats.org/officeDocument/2006/relationships/slideLayout" Target="/ppt/slideLayouts/slideLayout5.xml" Id="R3824f62ce53f40a9" /><Relationship Type="http://schemas.openxmlformats.org/officeDocument/2006/relationships/chart" Target="/ppt/slides/charts/chart15.xml" Id="R904e976d44834630" /><Relationship Type="http://schemas.openxmlformats.org/officeDocument/2006/relationships/chart" Target="/ppt/slides/charts/chart16.xml" Id="Rdc75e3a8647544a9" /><Relationship Type="http://schemas.openxmlformats.org/officeDocument/2006/relationships/chart" Target="/ppt/slides/charts/chart17.xml" Id="R5c3fa0b1a9e1495e" /><Relationship Type="http://schemas.openxmlformats.org/officeDocument/2006/relationships/chart" Target="/ppt/slides/charts/chart18.xml" Id="R10fee44f94914c7f" /><Relationship Type="http://schemas.openxmlformats.org/officeDocument/2006/relationships/chart" Target="/ppt/slides/charts/chart19.xml" Id="R59be62ad48ec43fb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101d0630e8e0436b" /><Relationship Type="http://schemas.openxmlformats.org/officeDocument/2006/relationships/image" Target="/ppt/media/image4.bin" Id="Rdc763d3d2bc44e0a" /><Relationship Type="http://schemas.openxmlformats.org/officeDocument/2006/relationships/slideLayout" Target="/ppt/slideLayouts/slideLayout5.xml" Id="Re044f38ee9074a58" /><Relationship Type="http://schemas.openxmlformats.org/officeDocument/2006/relationships/chart" Target="/ppt/slides/charts/chart1b.xml" Id="R714f5bab8b434a7e" /><Relationship Type="http://schemas.openxmlformats.org/officeDocument/2006/relationships/chart" Target="/ppt/slides/charts/chart1c.xml" Id="R3b5560f1f0cf443a" /><Relationship Type="http://schemas.openxmlformats.org/officeDocument/2006/relationships/chart" Target="/ppt/slides/charts/chart1d.xml" Id="Rc14ebd1644ee4196" /><Relationship Type="http://schemas.openxmlformats.org/officeDocument/2006/relationships/chart" Target="/ppt/slides/charts/chart1e.xml" Id="Rb8ab86956ac54c73" /><Relationship Type="http://schemas.openxmlformats.org/officeDocument/2006/relationships/chart" Target="/ppt/slides/charts/chart1f.xml" Id="R4697629748a24cf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2cc978a50324c06" /><Relationship Type="http://schemas.openxmlformats.org/officeDocument/2006/relationships/image" Target="/ppt/media/image4.bin" Id="R25510c525b2849c5" /><Relationship Type="http://schemas.openxmlformats.org/officeDocument/2006/relationships/slideLayout" Target="/ppt/slideLayouts/slideLayout5.xml" Id="R898a50b27dc44e56" /><Relationship Type="http://schemas.openxmlformats.org/officeDocument/2006/relationships/chart" Target="/ppt/slides/charts/chart21.xml" Id="R156bc1f6eba74e7c" /><Relationship Type="http://schemas.openxmlformats.org/officeDocument/2006/relationships/chart" Target="/ppt/slides/charts/chart22.xml" Id="R652b613a271c47c5" /><Relationship Type="http://schemas.openxmlformats.org/officeDocument/2006/relationships/chart" Target="/ppt/slides/charts/chart23.xml" Id="Rb13e3c69dd2f4605" /><Relationship Type="http://schemas.openxmlformats.org/officeDocument/2006/relationships/chart" Target="/ppt/slides/charts/chart24.xml" Id="R7564f59c4e484de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5.932292</c:v>
              </c:pt>
              <c:pt idx="1">
                <c:v>5.219858</c:v>
              </c:pt>
              <c:pt idx="2">
                <c:v>5.532787</c:v>
              </c:pt>
              <c:pt idx="3">
                <c:v>5.321101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Humlan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6.074074</c:v>
              </c:pt>
              <c:pt idx="1">
                <c:v>5.619048</c:v>
              </c:pt>
              <c:pt idx="2">
                <c:v>5.900000</c:v>
              </c:pt>
              <c:pt idx="3">
                <c:v>5.941176</c:v>
              </c:pt>
              <c:pt idx="4">
                <c:v>6.333333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Humlan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d71853b38c9402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70e4650a7104d8f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d7fcea3cf344ea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Humlan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Humlan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84105833c04f40b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Humlan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4e976d4483463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c75e3a8647544a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c3fa0b1a9e1495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fee44f94914c7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9be62ad48ec43f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b5b3801f7d24c2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16166d7f518472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Humlan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14f5bab8b434a7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b5560f1f0cf443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4ebd1644ee419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8ab86956ac54c7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697629748a24cf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01d0630e8e043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c763d3d2bc44e0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Humlan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56bc1f6eba74e7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2b613a271c47c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3e3c69dd2f460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564f59c4e484de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2cc978a50324c0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5510c525b2849c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2017-02-01T10:48:02.311Z</dcterms:created>
  <dcterms:modified xsi:type="dcterms:W3CDTF">2017-02-01T10:48:02.311Z</dcterms:modified>
</cp:coreProperties>
</file>